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8" r:id="rId4"/>
    <p:sldId id="257" r:id="rId5"/>
    <p:sldId id="277" r:id="rId6"/>
    <p:sldId id="258" r:id="rId7"/>
    <p:sldId id="259" r:id="rId8"/>
    <p:sldId id="260" r:id="rId9"/>
    <p:sldId id="261" r:id="rId10"/>
    <p:sldId id="262" r:id="rId11"/>
    <p:sldId id="272" r:id="rId12"/>
    <p:sldId id="264" r:id="rId13"/>
    <p:sldId id="263" r:id="rId14"/>
    <p:sldId id="265" r:id="rId15"/>
    <p:sldId id="266" r:id="rId16"/>
    <p:sldId id="267" r:id="rId17"/>
    <p:sldId id="268" r:id="rId18"/>
    <p:sldId id="274" r:id="rId19"/>
    <p:sldId id="269" r:id="rId20"/>
    <p:sldId id="270" r:id="rId21"/>
    <p:sldId id="273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62FD8-5B5C-4F90-B130-22ABA02FAE9D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9F255-AD7E-4921-97C0-DA5007A51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ULTIMATE THINKING AND LEARNING TOOL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POLISHED PRESENTATIONS FROM ALL/ANY OF THE ABOVE AT THE CLICK OF A BUTTON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COME ON, GET ORGANIZED!! BUT “HOW” IS THE QUESTION??????</a:t>
            </a:r>
            <a:endParaRPr lang="en-US" sz="28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61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GRAPHIC ORGANIZERS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 MAP</a:t>
            </a:r>
          </a:p>
          <a:p>
            <a:r>
              <a:rPr lang="en-US" dirty="0" smtClean="0"/>
              <a:t>IDEA MAP</a:t>
            </a:r>
          </a:p>
          <a:p>
            <a:r>
              <a:rPr lang="en-US" dirty="0" smtClean="0"/>
              <a:t>MIND MAP</a:t>
            </a:r>
          </a:p>
          <a:p>
            <a:r>
              <a:rPr lang="en-US" dirty="0" smtClean="0"/>
              <a:t>WEB</a:t>
            </a:r>
          </a:p>
          <a:p>
            <a:r>
              <a:rPr lang="en-US" dirty="0" smtClean="0"/>
              <a:t>STORYBOARD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ORGANIZERS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IB IAS</a:t>
            </a:r>
          </a:p>
          <a:p>
            <a:r>
              <a:rPr lang="en-US" dirty="0" smtClean="0"/>
              <a:t>TOK</a:t>
            </a:r>
          </a:p>
          <a:p>
            <a:r>
              <a:rPr lang="en-US" dirty="0" smtClean="0"/>
              <a:t>CAS</a:t>
            </a:r>
          </a:p>
          <a:p>
            <a:r>
              <a:rPr lang="en-US" dirty="0" smtClean="0"/>
              <a:t>CAREER PLANNING</a:t>
            </a:r>
          </a:p>
          <a:p>
            <a:r>
              <a:rPr lang="en-US" dirty="0" smtClean="0"/>
              <a:t>FIELD TRIPS AND PROJECTS</a:t>
            </a:r>
          </a:p>
          <a:p>
            <a:r>
              <a:rPr lang="en-US" dirty="0" smtClean="0"/>
              <a:t>COMPARING LITERARY NOVELS</a:t>
            </a:r>
          </a:p>
          <a:p>
            <a:r>
              <a:rPr lang="en-US" dirty="0" smtClean="0"/>
              <a:t>CAUSE AND EFFECT RELATIONSHIPS</a:t>
            </a:r>
          </a:p>
          <a:p>
            <a:r>
              <a:rPr lang="en-US" dirty="0" smtClean="0"/>
              <a:t>DEVELOPING UNDERSTANDING AROUND COMPLEX CONCEPTS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HIERARCHIAL DIAGRAM</a:t>
            </a:r>
          </a:p>
          <a:p>
            <a:r>
              <a:rPr lang="en-US" dirty="0" smtClean="0"/>
              <a:t>BEGINS WITH THE MOST GENERAL AND WORKS DOWN TO THE MORE SPECIFIC</a:t>
            </a:r>
          </a:p>
          <a:p>
            <a:r>
              <a:rPr lang="en-US" dirty="0" smtClean="0"/>
              <a:t>CONNECTS KEY CONCEPTS WITH LINKS AND DESCRIPTIVE WORDS</a:t>
            </a:r>
          </a:p>
          <a:p>
            <a:r>
              <a:rPr lang="en-US" dirty="0" smtClean="0"/>
              <a:t>EXPLAINS RELATIONSHIPS BETWEEN CONCEPTS</a:t>
            </a:r>
          </a:p>
          <a:p>
            <a:r>
              <a:rPr lang="en-US" dirty="0" smtClean="0"/>
              <a:t>EG: TO ILLUSTRATE SCIENTIFIC OR HISTORICAL CONCEPTS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BRAINSTORMING IDEAS 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CREATIVE WRITING</a:t>
            </a:r>
          </a:p>
          <a:p>
            <a:r>
              <a:rPr lang="en-US" dirty="0" smtClean="0"/>
              <a:t>LET IDEAS FLOW FREELY, MAP THEM AND THEN STEP BACK AND IDENTIFY COMMON THEMES/PATTERNS EMERGING THEREIN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IDEA MAPS, BUT MORE HIERARCHIAL IN THE SENSE THAT A CENTRAL IDEA IS DEVELOPED INTO RELATED AND SUPPORTING IDEAS</a:t>
            </a:r>
          </a:p>
          <a:p>
            <a:r>
              <a:rPr lang="en-US" dirty="0" smtClean="0"/>
              <a:t>EXCELLENT TOOL FOR RECALLING AND RECAPTULATION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MAP</a:t>
            </a:r>
          </a:p>
          <a:p>
            <a:r>
              <a:rPr lang="en-US" dirty="0" smtClean="0"/>
              <a:t>MORE USEFUL FOR ANALYSING A STORY OR PLAN</a:t>
            </a:r>
          </a:p>
          <a:p>
            <a:r>
              <a:rPr lang="en-US" dirty="0" smtClean="0"/>
              <a:t>SUPPORTED WITH VISUAL IMAGES FOR CLARITY AND DESCRIPTION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GROUP PRESENTATIONS</a:t>
            </a:r>
          </a:p>
          <a:p>
            <a:r>
              <a:rPr lang="en-US" dirty="0" smtClean="0"/>
              <a:t>EXPLAINING STRUCTURE OF THOUGHTS AROUND PRESENTATIONS</a:t>
            </a:r>
          </a:p>
          <a:p>
            <a:r>
              <a:rPr lang="en-US" dirty="0" smtClean="0"/>
              <a:t>A GOOD AREA OF APPLICATION WOULD BE TO CREATE A STORYBOARD BEFORE BEGINNING INDIVIDUAL INVESTIGATION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VISUAL THINKING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6105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CAUTION!!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76961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MILESTONES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5756"/>
            <a:ext cx="8915399" cy="494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BEGIN!!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1"/>
            <a:ext cx="84581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CAN DO WITH 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BRAINSTORM IDEAS</a:t>
            </a:r>
          </a:p>
          <a:p>
            <a:r>
              <a:rPr lang="en-US" dirty="0" smtClean="0"/>
              <a:t>STRUCTURING THOUGHTS</a:t>
            </a:r>
          </a:p>
          <a:p>
            <a:r>
              <a:rPr lang="en-US" dirty="0" smtClean="0"/>
              <a:t>VISUALLY COMMUNICATING </a:t>
            </a:r>
          </a:p>
          <a:p>
            <a:pPr>
              <a:buNone/>
            </a:pPr>
            <a:r>
              <a:rPr lang="en-US" dirty="0" smtClean="0"/>
              <a:t>    CONCEPTS</a:t>
            </a:r>
          </a:p>
          <a:p>
            <a:r>
              <a:rPr lang="en-US" dirty="0" smtClean="0"/>
              <a:t>TAKE NOTES</a:t>
            </a:r>
          </a:p>
          <a:p>
            <a:r>
              <a:rPr lang="en-US" dirty="0" smtClean="0"/>
              <a:t>ORGANIZE EFFICIENTLY</a:t>
            </a:r>
          </a:p>
          <a:p>
            <a:r>
              <a:rPr lang="en-US" dirty="0" smtClean="0"/>
              <a:t>TRANSFORM ANY/ALL OF THE ABOVE INTO POLISHED PRESENTATIONS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OTHER WORDS, UNLEASH…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DIAGRAM VIEW</a:t>
            </a:r>
          </a:p>
          <a:p>
            <a:r>
              <a:rPr lang="en-US" dirty="0" smtClean="0"/>
              <a:t>2. MAP VIEW</a:t>
            </a:r>
          </a:p>
          <a:p>
            <a:r>
              <a:rPr lang="en-US" dirty="0" smtClean="0"/>
              <a:t>3. OUTLINE VIEW</a:t>
            </a:r>
          </a:p>
          <a:p>
            <a:r>
              <a:rPr lang="en-US" dirty="0" smtClean="0"/>
              <a:t>4. PRESENTATION MANAGER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DIAGRAM VIEW- TO SHOW RELATIONSHIPS BETWEEN CONCEPTS/IDEAS</a:t>
            </a:r>
            <a:endParaRPr lang="en-US" sz="36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88392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MAP VIEW- CREATE MIND MAPS – DEVELOP THINKIING AROUND A CENTRAL IDEA</a:t>
            </a:r>
            <a:endParaRPr lang="en-US" sz="32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8915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 VIEW – ORGANIZE AND WRITE REPORTS AND TAKE NOTES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9916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300</Words>
  <Application>Microsoft Office PowerPoint</Application>
  <PresentationFormat>On-screen Show (4:3)</PresentationFormat>
  <Paragraphs>64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INSPIRATION</vt:lpstr>
      <vt:lpstr>WHY VISUAL THINKING</vt:lpstr>
      <vt:lpstr>Slide 3</vt:lpstr>
      <vt:lpstr>WHAT YOU CAN DO WITH INSPIRATION</vt:lpstr>
      <vt:lpstr>IN OTHER WORDS, UNLEASH…</vt:lpstr>
      <vt:lpstr>FOUR ENVIRONMENTS</vt:lpstr>
      <vt:lpstr>DIAGRAM VIEW- TO SHOW RELATIONSHIPS BETWEEN CONCEPTS/IDEAS</vt:lpstr>
      <vt:lpstr>MAP VIEW- CREATE MIND MAPS – DEVELOP THINKIING AROUND A CENTRAL IDEA</vt:lpstr>
      <vt:lpstr>OUTLINE VIEW – ORGANIZE AND WRITE REPORTS AND TAKE NOTES</vt:lpstr>
      <vt:lpstr>PRESENTATION MANAGER</vt:lpstr>
      <vt:lpstr>COME ON, GET ORGANIZED!! BUT “HOW” IS THE QUESTION??????</vt:lpstr>
      <vt:lpstr>TYPES OF GRAPHIC ORGANIZERS</vt:lpstr>
      <vt:lpstr>GRAPHIC ORGANIZERS</vt:lpstr>
      <vt:lpstr>CONCEPT MAPS</vt:lpstr>
      <vt:lpstr>IDEA MAP</vt:lpstr>
      <vt:lpstr>MIND MAP</vt:lpstr>
      <vt:lpstr>WEB</vt:lpstr>
      <vt:lpstr>Slide 18</vt:lpstr>
      <vt:lpstr>STORYBOARD</vt:lpstr>
      <vt:lpstr>CAUTION!!</vt:lpstr>
      <vt:lpstr>Slide 21</vt:lpstr>
      <vt:lpstr>POSSIBLE MILESTONES</vt:lpstr>
      <vt:lpstr>Slide 23</vt:lpstr>
    </vt:vector>
  </TitlesOfParts>
  <Company>Universal American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INSPIRATION</dc:title>
  <dc:creator>UAS</dc:creator>
  <cp:lastModifiedBy>ssunder</cp:lastModifiedBy>
  <cp:revision>10</cp:revision>
  <dcterms:created xsi:type="dcterms:W3CDTF">2010-09-05T16:51:39Z</dcterms:created>
  <dcterms:modified xsi:type="dcterms:W3CDTF">2010-09-15T06:38:59Z</dcterms:modified>
</cp:coreProperties>
</file>